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80" r:id="rId7"/>
    <p:sldId id="282" r:id="rId8"/>
    <p:sldId id="283" r:id="rId9"/>
    <p:sldId id="259" r:id="rId10"/>
    <p:sldId id="27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0" r:id="rId21"/>
    <p:sldId id="279" r:id="rId22"/>
    <p:sldId id="271" r:id="rId23"/>
    <p:sldId id="272" r:id="rId24"/>
    <p:sldId id="284" r:id="rId25"/>
    <p:sldId id="273" r:id="rId26"/>
    <p:sldId id="285" r:id="rId27"/>
    <p:sldId id="274" r:id="rId28"/>
    <p:sldId id="288" r:id="rId29"/>
    <p:sldId id="286" r:id="rId30"/>
    <p:sldId id="287" r:id="rId31"/>
    <p:sldId id="275" r:id="rId32"/>
    <p:sldId id="26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>
        <p:scale>
          <a:sx n="66" d="100"/>
          <a:sy n="66" d="100"/>
        </p:scale>
        <p:origin x="-2934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7;&#1086;&#1083;&#1085;&#1077;&#1095;&#1085;&#1072;&#1103;_&#1089;&#1080;&#1089;&#1090;&#1077;&#1084;&#1072;" TargetMode="External"/><Relationship Id="rId2" Type="http://schemas.openxmlformats.org/officeDocument/2006/relationships/hyperlink" Target="http://internetua.com/fotoblog--udivitelnie-snimki-mars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constitutionalist.com/tag/space/" TargetMode="External"/><Relationship Id="rId4" Type="http://schemas.openxmlformats.org/officeDocument/2006/relationships/hyperlink" Target="http://www.epochtimes.ru/content/view/15333/5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ina\Desktop\Солнечная система\the-unive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324529" cy="687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система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i.space.com/images/i/5922/wS2/PIA10969-1920.jpg?12925279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i.space.com/images/i/5922/wS2/PIA10969-1920.jpg?129252795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7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 Меркурии нет воздуха, а поверхность усеяна кратерами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Dina\Desktop\Солнечная система\208698main_merc_horiz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89" y="1600200"/>
            <a:ext cx="5018191" cy="5057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na\Desktop\Солнечная система\03a0e_bi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387"/>
            <a:ext cx="8460432" cy="63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4" y="11266"/>
            <a:ext cx="9124675" cy="16175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Венера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sz="3600" dirty="0" smtClean="0">
                <a:solidFill>
                  <a:schemeClr val="bg1"/>
                </a:solidFill>
              </a:rPr>
              <a:t>эту планету называют сестрой Земли, но жить на ней нельзя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na\Desktop\Солнечная система\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Воздух Венеры непригоден для дыхания, а поверхность покрыта вулканами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na\Desktop\Солнечная система\Earth_from_Space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47" y="1844824"/>
            <a:ext cx="3250704" cy="35283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Земля – планета, на которой мы живем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na\Desktop\Солнечная система\oboik.ru_435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149080"/>
            <a:ext cx="5508104" cy="270633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Луна – спутник Земли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Она вращается </a:t>
            </a:r>
            <a:r>
              <a:rPr lang="ru-RU" dirty="0" smtClean="0">
                <a:solidFill>
                  <a:schemeClr val="bg1"/>
                </a:solidFill>
              </a:rPr>
              <a:t>вокруг Земли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na\Desktop\Солнечная система\Oblik_Luni_formirovali_kometi_a_ne_asteroid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3557"/>
            <a:ext cx="7632848" cy="61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Луне нет воздуха и воды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na\Desktop\Солнечная система\4575221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3" y="0"/>
            <a:ext cx="2897979" cy="6858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Марс – красная планета, также похожа на Землю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ina\Desktop\Солнечная система\mars_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Марсе есть воздух, но дышать им нельзя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ina\Desktop\Солнечная система\Mars-i-mjeseci-Phobos-i-Deim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Вокруг Марса кружатся </a:t>
            </a:r>
            <a:r>
              <a:rPr lang="ru-RU" sz="3200" dirty="0" smtClean="0">
                <a:solidFill>
                  <a:schemeClr val="bg1"/>
                </a:solidFill>
              </a:rPr>
              <a:t>два спутника  </a:t>
            </a:r>
            <a:r>
              <a:rPr lang="ru-RU" sz="3200" dirty="0" smtClean="0">
                <a:solidFill>
                  <a:schemeClr val="bg1"/>
                </a:solidFill>
              </a:rPr>
              <a:t>–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Фобос и </a:t>
            </a:r>
            <a:r>
              <a:rPr lang="ru-RU" sz="3200" dirty="0" err="1" smtClean="0">
                <a:solidFill>
                  <a:schemeClr val="bg1"/>
                </a:solidFill>
              </a:rPr>
              <a:t>Деймос</a:t>
            </a:r>
            <a:r>
              <a:rPr lang="ru-RU" sz="3200" dirty="0" smtClean="0">
                <a:solidFill>
                  <a:schemeClr val="bg1"/>
                </a:solidFill>
              </a:rPr>
              <a:t> («Страх» и «Ужас»)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na\Desktop\Солнечная система\jupite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8304" cy="688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392" y="146"/>
            <a:ext cx="2386608" cy="685785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Юпитер – самая большая планета в Солнечной системе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.pskovedu.ru/images/7/7e/%D0%A1%D0%B0%D1%82%D1%83%D1%80%D0%BD_%D1%81%D1%80%D0%B5%D0%B4%D0%B8_%D0%BF%D0%BB%D0%B0%D0%BD%D0%B5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Солнечная </a:t>
            </a:r>
            <a:r>
              <a:rPr lang="ru-RU" dirty="0">
                <a:solidFill>
                  <a:schemeClr val="bg1"/>
                </a:solidFill>
              </a:rPr>
              <a:t>система —</a:t>
            </a:r>
            <a:r>
              <a:rPr lang="ru-RU" dirty="0" smtClean="0">
                <a:solidFill>
                  <a:schemeClr val="bg1"/>
                </a:solidFill>
              </a:rPr>
              <a:t> это планетная </a:t>
            </a:r>
            <a:r>
              <a:rPr lang="ru-RU" dirty="0">
                <a:solidFill>
                  <a:schemeClr val="bg1"/>
                </a:solidFill>
              </a:rPr>
              <a:t>система, включающая в себя центральную звезду — Солнце — и все естественные космические объекты, </a:t>
            </a:r>
            <a:r>
              <a:rPr lang="ru-RU" dirty="0" smtClean="0">
                <a:solidFill>
                  <a:schemeClr val="bg1"/>
                </a:solidFill>
              </a:rPr>
              <a:t>вращающиеся </a:t>
            </a:r>
            <a:r>
              <a:rPr lang="ru-RU" dirty="0">
                <a:solidFill>
                  <a:schemeClr val="bg1"/>
                </a:solidFill>
              </a:rPr>
              <a:t>вокруг </a:t>
            </a:r>
            <a:r>
              <a:rPr lang="ru-RU" dirty="0" smtClean="0">
                <a:solidFill>
                  <a:schemeClr val="bg1"/>
                </a:solidFill>
              </a:rPr>
              <a:t>Солнца</a:t>
            </a:r>
          </a:p>
        </p:txBody>
      </p:sp>
    </p:spTree>
    <p:extLst>
      <p:ext uri="{BB962C8B-B14F-4D97-AF65-F5344CB8AC3E}">
        <p14:creationId xmlns:p14="http://schemas.microsoft.com/office/powerpoint/2010/main" val="8479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na\Desktop\Солнечная система\Юпитер-и-земля-в-сравн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74" y="7284"/>
            <a:ext cx="7982826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Юпитер по сравнению с Землей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fly.ru/wp-content/uploads/2016/01/46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08" y="6752"/>
            <a:ext cx="6900292" cy="68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203848" cy="6851248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Юпитера 67 спутников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4 самые крупные были открыты Галилео Галилеем в 1610 году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 Год на Юпитере длится 11 земных лет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na\Desktop\Солнечная система\6368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Сатурн – планета с кольцами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ina\Desktop\Солнечная система\0004-004-Voda-v-Zem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Сатурна – это частички льда, камни и пыль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7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ievyogastudio.com/wp-content/uploads/2015/09/dinamicheskaya_meditat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12643"/>
            <a:ext cx="9124550" cy="61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1" y="5013176"/>
            <a:ext cx="9127097" cy="184482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Сатурна 63 спутника</a:t>
            </a:r>
          </a:p>
          <a:p>
            <a:r>
              <a:rPr lang="ru-RU" dirty="0">
                <a:solidFill>
                  <a:schemeClr val="bg1"/>
                </a:solidFill>
              </a:rPr>
              <a:t>Самый большой спутник </a:t>
            </a:r>
            <a:r>
              <a:rPr lang="ru-RU" dirty="0" smtClean="0">
                <a:solidFill>
                  <a:schemeClr val="bg1"/>
                </a:solidFill>
              </a:rPr>
              <a:t>Сатурна — Титан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 год на Сатурне длится 29 земных лет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oc-films.do.am/_nw/4/72143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Уран – ледяной гигант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owerwriter.ru/images/cosmos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14" y="0"/>
            <a:ext cx="6786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85192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Ось </a:t>
            </a:r>
            <a:r>
              <a:rPr lang="ru-RU" dirty="0">
                <a:solidFill>
                  <a:schemeClr val="bg1"/>
                </a:solidFill>
              </a:rPr>
              <a:t>вращения Урана лежит как бы «на боку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Уран назван </a:t>
            </a:r>
            <a:r>
              <a:rPr lang="ru-RU" dirty="0">
                <a:solidFill>
                  <a:schemeClr val="bg1"/>
                </a:solidFill>
              </a:rPr>
              <a:t>в честь греческого бога </a:t>
            </a:r>
            <a:r>
              <a:rPr lang="ru-RU" dirty="0" smtClean="0">
                <a:solidFill>
                  <a:schemeClr val="bg1"/>
                </a:solidFill>
              </a:rPr>
              <a:t>неба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Урана </a:t>
            </a:r>
            <a:r>
              <a:rPr lang="ru-RU" dirty="0">
                <a:solidFill>
                  <a:schemeClr val="bg1"/>
                </a:solidFill>
              </a:rPr>
              <a:t>имеется система колец </a:t>
            </a:r>
            <a:r>
              <a:rPr lang="ru-RU" dirty="0" smtClean="0">
                <a:solidFill>
                  <a:schemeClr val="bg1"/>
                </a:solidFill>
              </a:rPr>
              <a:t> и 27 спутников</a:t>
            </a:r>
          </a:p>
          <a:p>
            <a:r>
              <a:rPr lang="ru-RU" dirty="0">
                <a:solidFill>
                  <a:schemeClr val="bg1"/>
                </a:solidFill>
              </a:rPr>
              <a:t>Скорость ветров на Уране может достигать </a:t>
            </a:r>
            <a:r>
              <a:rPr lang="ru-RU" dirty="0" smtClean="0">
                <a:solidFill>
                  <a:schemeClr val="bg1"/>
                </a:solidFill>
              </a:rPr>
              <a:t>900 км/ч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ina\Desktop\Солнечная система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Нептун – самая ветреная планета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" y="1052736"/>
            <a:ext cx="3275855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Планета была названа в честь римского бога морей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Нептуна 14 спутников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Скорость ветра на поверхности Нептуна может достигать 2000 км/с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universe-beauty.com/albums/userpics/1/10/Neptune-and-Tri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605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Спутник Нептуна – Тритон является самым холодным местом в Солнечной системе. Температура на Тритоне около -235 </a:t>
            </a:r>
            <a:r>
              <a:rPr lang="en-US" dirty="0">
                <a:solidFill>
                  <a:schemeClr val="bg1"/>
                </a:solidFill>
              </a:rPr>
              <a:t>°C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79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плу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http://infoglaz.ru/wp-content/uploads/Pluto-Charon-1280x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" y="971548"/>
            <a:ext cx="9144001" cy="58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111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Плутон – карликовая планета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7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zastavki.com/pictures/1680x1050/2009/Space_Solar_System_Planets_01667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6"/>
            <a:ext cx="9176409" cy="57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752271"/>
            <a:ext cx="9143999" cy="110572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нашей солнечной системе находится 9 планет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ytimg.com/vi/MJv40E9lq5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19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927" y="11223"/>
            <a:ext cx="3724831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Плутон по размерам чуть меньше Луны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Плутона есть спутник Харон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 год на Плутоне длится 366 земных лет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08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Dina\Desktop\Солнечная система\71433_(www.GdeFon.com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98557"/>
            <a:ext cx="885698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Солнечная система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и фотографии: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http://internetua.com/fotoblog--</a:t>
            </a:r>
            <a:r>
              <a:rPr lang="en-US" dirty="0" smtClean="0">
                <a:hlinkClick r:id="rId2"/>
              </a:rPr>
              <a:t>udivitelnie-snimki-marsa</a:t>
            </a:r>
            <a:endParaRPr lang="ru-RU" dirty="0" smtClean="0"/>
          </a:p>
          <a:p>
            <a:r>
              <a:rPr lang="en-US" dirty="0">
                <a:hlinkClick r:id="rId3"/>
              </a:rPr>
              <a:t>http://ru.wikipedia.org/wiki/</a:t>
            </a:r>
            <a:r>
              <a:rPr lang="ru-RU" dirty="0" err="1" smtClean="0">
                <a:hlinkClick r:id="rId3"/>
              </a:rPr>
              <a:t>Солнечная_система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http://www.epochtimes.ru/content/view/15333/5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http://commonconstitutionalist.com/tag/space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78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5264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Планеты </a:t>
            </a:r>
            <a:r>
              <a:rPr lang="ru-RU" sz="4000" dirty="0" smtClean="0">
                <a:solidFill>
                  <a:schemeClr val="bg1"/>
                </a:solidFill>
              </a:rPr>
              <a:t>вращаются вокруг Солнца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ina\Desktop\Солнечная система\solarsyste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Солнце</a:t>
            </a:r>
            <a:r>
              <a:rPr lang="ru-RU" sz="4000" i="1" dirty="0" smtClean="0">
                <a:solidFill>
                  <a:schemeClr val="bg1"/>
                </a:solidFill>
              </a:rPr>
              <a:t> – </a:t>
            </a:r>
            <a:r>
              <a:rPr lang="ru-RU" sz="4000" dirty="0" smtClean="0">
                <a:solidFill>
                  <a:schemeClr val="bg1"/>
                </a:solidFill>
              </a:rPr>
              <a:t>звезда Солнечной системы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ina\Desktop\Солнечная система\eit_20011020_0119_304-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112568" cy="5112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1198043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" y="0"/>
            <a:ext cx="9158245" cy="6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внешние планеты солнечной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внешние планеты солнечной систем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Картинки по запросу внешние планеты солнечной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внешние планеты солнечной систем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внешние планеты солнечной систем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http://s2.docme.ru/store/data/000372208_1-299fa84468cad5189892c907223a13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ru-RU" dirty="0" smtClean="0"/>
              <a:t>Размеры планет солнечной системы</a:t>
            </a:r>
            <a:endParaRPr lang="ru-RU" dirty="0"/>
          </a:p>
        </p:txBody>
      </p:sp>
      <p:pic>
        <p:nvPicPr>
          <p:cNvPr id="6146" name="Picture 2" descr="http://light-science.ru/wp-content/uploads/2015/02/SolSysPlanetComp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746"/>
            <a:ext cx="9166836" cy="5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na\Desktop\Солнечная система\442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625070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Меркурий – самая близкая к Солнцу планета и самая быстрая из них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326</Words>
  <Application>Microsoft Office PowerPoint</Application>
  <PresentationFormat>Экран (4:3)</PresentationFormat>
  <Paragraphs>47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Солнечная система</vt:lpstr>
      <vt:lpstr>Презентация PowerPoint</vt:lpstr>
      <vt:lpstr>Презентация PowerPoint</vt:lpstr>
      <vt:lpstr> Планеты вращаются вокруг Солнца</vt:lpstr>
      <vt:lpstr>Солнце – звезда Солнечной системы</vt:lpstr>
      <vt:lpstr>Презентация PowerPoint</vt:lpstr>
      <vt:lpstr>Презентация PowerPoint</vt:lpstr>
      <vt:lpstr>Размеры планет солнечной системы</vt:lpstr>
      <vt:lpstr>Меркурий – самая близкая к Солнцу планета и самая быстрая из них  </vt:lpstr>
      <vt:lpstr>На Меркурии нет воздуха, а поверхность усеяна кратерами</vt:lpstr>
      <vt:lpstr>Венера – эту планету называют сестрой Земли, но жить на ней нельзя </vt:lpstr>
      <vt:lpstr>Воздух Венеры непригоден для дыхания, а поверхность покрыта вулканами </vt:lpstr>
      <vt:lpstr>Земля – планета, на которой мы живем</vt:lpstr>
      <vt:lpstr>Луна – спутник Земли Она вращается вокруг Земли</vt:lpstr>
      <vt:lpstr>На Луне нет воздуха и воды</vt:lpstr>
      <vt:lpstr>Марс – красная планета, также похожа на Землю</vt:lpstr>
      <vt:lpstr>На Марсе есть воздух, но дышать им нельзя</vt:lpstr>
      <vt:lpstr>Вокруг Марса кружатся два спутника  –  Фобос и Деймос («Страх» и «Ужас»)</vt:lpstr>
      <vt:lpstr>Юпитер – самая большая планета в Солнечной системе</vt:lpstr>
      <vt:lpstr>Юпитер по сравнению с Землей</vt:lpstr>
      <vt:lpstr>Презентация PowerPoint</vt:lpstr>
      <vt:lpstr>Сатурн – планета с кольцами </vt:lpstr>
      <vt:lpstr>Кольца Сатурна – это частички льда, камни и пыль</vt:lpstr>
      <vt:lpstr>Презентация PowerPoint</vt:lpstr>
      <vt:lpstr>Уран – ледяной гигант</vt:lpstr>
      <vt:lpstr>Презентация PowerPoint</vt:lpstr>
      <vt:lpstr>Нептун – самая ветреная планета</vt:lpstr>
      <vt:lpstr>Презентация PowerPoint</vt:lpstr>
      <vt:lpstr>Плутон – карликовая планета</vt:lpstr>
      <vt:lpstr>Презентация PowerPoint</vt:lpstr>
      <vt:lpstr>Солнечная система</vt:lpstr>
      <vt:lpstr>Литература и фотографии: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система</dc:title>
  <dc:creator>xaoc</dc:creator>
  <cp:lastModifiedBy>xaoc</cp:lastModifiedBy>
  <cp:revision>30</cp:revision>
  <dcterms:created xsi:type="dcterms:W3CDTF">2013-10-22T05:46:00Z</dcterms:created>
  <dcterms:modified xsi:type="dcterms:W3CDTF">2016-03-29T01:31:24Z</dcterms:modified>
</cp:coreProperties>
</file>